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6" r:id="rId3"/>
    <p:sldId id="258" r:id="rId4"/>
    <p:sldId id="259" r:id="rId5"/>
    <p:sldId id="260"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C5B336D-332C-4C4F-B83A-E7E341F2AD43}">
          <p14:sldIdLst>
            <p14:sldId id="257"/>
            <p14:sldId id="256"/>
            <p14:sldId id="258"/>
            <p14:sldId id="259"/>
            <p14:sldId id="260"/>
            <p14:sldId id="262"/>
            <p14:sldId id="263"/>
            <p14:sldId id="264"/>
            <p14:sldId id="265"/>
            <p14:sldId id="266"/>
            <p14:sldId id="267"/>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692" autoAdjust="0"/>
  </p:normalViewPr>
  <p:slideViewPr>
    <p:cSldViewPr>
      <p:cViewPr varScale="1">
        <p:scale>
          <a:sx n="75" d="100"/>
          <a:sy n="75" d="100"/>
        </p:scale>
        <p:origin x="-135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6A0AB-87A1-4A65-8820-7635DB89C7D1}" type="datetimeFigureOut">
              <a:rPr lang="en-US" smtClean="0"/>
              <a:t>11/1/2012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05182F-849A-44AA-8CC6-C78C0539CF45}" type="slidenum">
              <a:rPr lang="en-US" smtClean="0"/>
              <a:t>‹#›</a:t>
            </a:fld>
            <a:endParaRPr lang="en-US"/>
          </a:p>
        </p:txBody>
      </p:sp>
    </p:spTree>
    <p:extLst>
      <p:ext uri="{BB962C8B-B14F-4D97-AF65-F5344CB8AC3E}">
        <p14:creationId xmlns:p14="http://schemas.microsoft.com/office/powerpoint/2010/main" val="3973651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minutes</a:t>
            </a:r>
            <a:r>
              <a:rPr lang="en-US" baseline="0" dirty="0" smtClean="0"/>
              <a:t> to figure out what is going on based on what you see with regards the laws of Physics.</a:t>
            </a:r>
          </a:p>
          <a:p>
            <a:r>
              <a:rPr lang="en-US" baseline="0" dirty="0" smtClean="0"/>
              <a:t>The martins conclude from scientific observation that the red light sends out a signal that causes all cars that can see it to temporary malfunction.</a:t>
            </a:r>
          </a:p>
          <a:p>
            <a:r>
              <a:rPr lang="en-US" baseline="0" dirty="0" smtClean="0"/>
              <a:t>You cannot conjure social rules out </a:t>
            </a:r>
            <a:r>
              <a:rPr lang="en-US" baseline="0" dirty="0" err="1" smtClean="0"/>
              <a:t>out</a:t>
            </a:r>
            <a:r>
              <a:rPr lang="en-US" baseline="0" dirty="0" smtClean="0"/>
              <a:t> of atoms and molecules</a:t>
            </a:r>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1</a:t>
            </a:fld>
            <a:endParaRPr lang="en-US"/>
          </a:p>
        </p:txBody>
      </p:sp>
    </p:spTree>
    <p:extLst>
      <p:ext uri="{BB962C8B-B14F-4D97-AF65-F5344CB8AC3E}">
        <p14:creationId xmlns:p14="http://schemas.microsoft.com/office/powerpoint/2010/main" val="3099180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a:t>
            </a:r>
            <a:r>
              <a:rPr lang="en-US" baseline="0" dirty="0" smtClean="0"/>
              <a:t> you name a famous scientist? </a:t>
            </a:r>
          </a:p>
          <a:p>
            <a:r>
              <a:rPr lang="en-US" baseline="0" dirty="0" smtClean="0"/>
              <a:t>Can you name an equally famous psychologist, economist, anthropologist </a:t>
            </a:r>
          </a:p>
          <a:p>
            <a:r>
              <a:rPr lang="en-US" baseline="0" dirty="0" smtClean="0"/>
              <a:t>Where are the Darwin's, the Newton, the Einstein's </a:t>
            </a:r>
          </a:p>
          <a:p>
            <a:r>
              <a:rPr lang="en-US" baseline="0" dirty="0" smtClean="0"/>
              <a:t>Science break trough's last the test of time, DAN, light bulb, computers </a:t>
            </a:r>
            <a:r>
              <a:rPr lang="en-US" baseline="0" dirty="0" err="1" smtClean="0"/>
              <a:t>etc</a:t>
            </a:r>
            <a:endParaRPr lang="en-US" baseline="0" dirty="0" smtClean="0"/>
          </a:p>
          <a:p>
            <a:r>
              <a:rPr lang="en-US" baseline="0" dirty="0" smtClean="0"/>
              <a:t>Human science events are just fads that last as long as the person who is pioneering them</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2</a:t>
            </a:fld>
            <a:endParaRPr lang="en-US"/>
          </a:p>
        </p:txBody>
      </p:sp>
    </p:spTree>
    <p:extLst>
      <p:ext uri="{BB962C8B-B14F-4D97-AF65-F5344CB8AC3E}">
        <p14:creationId xmlns:p14="http://schemas.microsoft.com/office/powerpoint/2010/main" val="1206654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Apply</a:t>
            </a:r>
            <a:r>
              <a:rPr lang="en-US" baseline="0" dirty="0" smtClean="0"/>
              <a:t> this to the sciences- you cannot understand a group by looking at the individuals.</a:t>
            </a:r>
          </a:p>
          <a:p>
            <a:r>
              <a:rPr lang="en-US" baseline="0" dirty="0" smtClean="0"/>
              <a:t>Economics</a:t>
            </a:r>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4</a:t>
            </a:fld>
            <a:endParaRPr lang="en-US"/>
          </a:p>
        </p:txBody>
      </p:sp>
    </p:spTree>
    <p:extLst>
      <p:ext uri="{BB962C8B-B14F-4D97-AF65-F5344CB8AC3E}">
        <p14:creationId xmlns:p14="http://schemas.microsoft.com/office/powerpoint/2010/main" val="2319610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player is trying to kill the other player</a:t>
            </a:r>
            <a:r>
              <a:rPr lang="en-US" baseline="0" dirty="0" smtClean="0"/>
              <a:t> by hurling the ball at the other guy.</a:t>
            </a:r>
          </a:p>
          <a:p>
            <a:r>
              <a:rPr lang="en-US" baseline="0" dirty="0" smtClean="0"/>
              <a:t>5 minutes exercise they are the aliens and approach this like the traffic lights experiment</a:t>
            </a:r>
          </a:p>
          <a:p>
            <a:r>
              <a:rPr lang="en-US" baseline="0" dirty="0" smtClean="0"/>
              <a:t>See what the kids can come up with in 5 minutes.</a:t>
            </a:r>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5</a:t>
            </a:fld>
            <a:endParaRPr lang="en-US"/>
          </a:p>
        </p:txBody>
      </p:sp>
    </p:spTree>
    <p:extLst>
      <p:ext uri="{BB962C8B-B14F-4D97-AF65-F5344CB8AC3E}">
        <p14:creationId xmlns:p14="http://schemas.microsoft.com/office/powerpoint/2010/main" val="2475940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 sciences use mechanical causes and effects to explain things whereas human sciences try to explain using meaning and purposes. Big problem this and from this </a:t>
            </a:r>
          </a:p>
          <a:p>
            <a:r>
              <a:rPr lang="en-US" dirty="0" smtClean="0"/>
              <a:t>If you want to understand a group of people</a:t>
            </a:r>
            <a:r>
              <a:rPr lang="en-US" baseline="0" dirty="0" smtClean="0"/>
              <a:t> you must get inside their heads.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6</a:t>
            </a:fld>
            <a:endParaRPr lang="en-US"/>
          </a:p>
        </p:txBody>
      </p:sp>
    </p:spTree>
    <p:extLst>
      <p:ext uri="{BB962C8B-B14F-4D97-AF65-F5344CB8AC3E}">
        <p14:creationId xmlns:p14="http://schemas.microsoft.com/office/powerpoint/2010/main" val="2368074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7</a:t>
            </a:fld>
            <a:endParaRPr lang="en-US"/>
          </a:p>
        </p:txBody>
      </p:sp>
    </p:spTree>
    <p:extLst>
      <p:ext uri="{BB962C8B-B14F-4D97-AF65-F5344CB8AC3E}">
        <p14:creationId xmlns:p14="http://schemas.microsoft.com/office/powerpoint/2010/main" val="3009417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all cultures </a:t>
            </a:r>
            <a:r>
              <a:rPr lang="en-US" dirty="0" err="1" smtClean="0"/>
              <a:t>peole</a:t>
            </a:r>
            <a:r>
              <a:rPr lang="en-US" dirty="0" smtClean="0"/>
              <a:t> love to gossip</a:t>
            </a:r>
            <a:r>
              <a:rPr lang="en-US" baseline="0" dirty="0" smtClean="0"/>
              <a:t>, to joke, to be happy, to be loved </a:t>
            </a:r>
            <a:r>
              <a:rPr lang="en-US" baseline="0" dirty="0" err="1" smtClean="0"/>
              <a:t>etc</a:t>
            </a:r>
            <a:endParaRPr lang="en-US" dirty="0" smtClean="0"/>
          </a:p>
        </p:txBody>
      </p:sp>
      <p:sp>
        <p:nvSpPr>
          <p:cNvPr id="4" name="Slide Number Placeholder 3"/>
          <p:cNvSpPr>
            <a:spLocks noGrp="1"/>
          </p:cNvSpPr>
          <p:nvPr>
            <p:ph type="sldNum" sz="quarter" idx="10"/>
          </p:nvPr>
        </p:nvSpPr>
        <p:spPr/>
        <p:txBody>
          <a:bodyPr/>
          <a:lstStyle/>
          <a:p>
            <a:fld id="{F105182F-849A-44AA-8CC6-C78C0539CF45}" type="slidenum">
              <a:rPr lang="en-US" smtClean="0"/>
              <a:t>9</a:t>
            </a:fld>
            <a:endParaRPr lang="en-US"/>
          </a:p>
        </p:txBody>
      </p:sp>
    </p:spTree>
    <p:extLst>
      <p:ext uri="{BB962C8B-B14F-4D97-AF65-F5344CB8AC3E}">
        <p14:creationId xmlns:p14="http://schemas.microsoft.com/office/powerpoint/2010/main" val="597867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Bias</a:t>
            </a:r>
            <a:r>
              <a:rPr lang="en-US" baseline="0" dirty="0" smtClean="0"/>
              <a:t> is everywhere in human nature so why not between two humans when they interact</a:t>
            </a:r>
          </a:p>
          <a:p>
            <a:r>
              <a:rPr lang="en-US" baseline="0" dirty="0" smtClean="0"/>
              <a:t>For human sciences; One good way to counter bias is to actively look for evidence that would count against your hypothesis. Generally other people will read your work and do this for you so scientists are very good at picking holes in each other’s work so it self regulates. There is not reason to think any less of this for the human sciences that the natural sciences. </a:t>
            </a:r>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10</a:t>
            </a:fld>
            <a:endParaRPr lang="en-US"/>
          </a:p>
        </p:txBody>
      </p:sp>
    </p:spTree>
    <p:extLst>
      <p:ext uri="{BB962C8B-B14F-4D97-AF65-F5344CB8AC3E}">
        <p14:creationId xmlns:p14="http://schemas.microsoft.com/office/powerpoint/2010/main" val="2674784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a:t>
            </a:r>
            <a:r>
              <a:rPr lang="en-US" baseline="0" dirty="0" smtClean="0"/>
              <a:t> minutes if needed at the end, assign a table to prepare and argument based on the group you give them, why they are not biased and the other group is</a:t>
            </a:r>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11</a:t>
            </a:fld>
            <a:endParaRPr lang="en-US"/>
          </a:p>
        </p:txBody>
      </p:sp>
    </p:spTree>
    <p:extLst>
      <p:ext uri="{BB962C8B-B14F-4D97-AF65-F5344CB8AC3E}">
        <p14:creationId xmlns:p14="http://schemas.microsoft.com/office/powerpoint/2010/main" val="4088139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1248031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420214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3241814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1834576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1474790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BF27EA-D9B4-437D-8C41-0A689CC5DAFD}"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80251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BF27EA-D9B4-437D-8C41-0A689CC5DAFD}" type="datetimeFigureOut">
              <a:rPr lang="en-US" smtClean="0"/>
              <a:t>11/1/2012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39589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BF27EA-D9B4-437D-8C41-0A689CC5DAFD}" type="datetimeFigureOut">
              <a:rPr lang="en-US" smtClean="0"/>
              <a:t>11/1/2012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3479626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F27EA-D9B4-437D-8C41-0A689CC5DAFD}" type="datetimeFigureOut">
              <a:rPr lang="en-US" smtClean="0"/>
              <a:t>11/1/2012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333787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F27EA-D9B4-437D-8C41-0A689CC5DAFD}"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498311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F27EA-D9B4-437D-8C41-0A689CC5DAFD}"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580783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F27EA-D9B4-437D-8C41-0A689CC5DAFD}" type="datetimeFigureOut">
              <a:rPr lang="en-US" smtClean="0"/>
              <a:t>11/1/2012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26AC5E-16F5-4C98-BB27-1A95C68E5747}" type="slidenum">
              <a:rPr lang="en-US" smtClean="0"/>
              <a:t>‹#›</a:t>
            </a:fld>
            <a:endParaRPr lang="en-US"/>
          </a:p>
        </p:txBody>
      </p:sp>
    </p:spTree>
    <p:extLst>
      <p:ext uri="{BB962C8B-B14F-4D97-AF65-F5344CB8AC3E}">
        <p14:creationId xmlns:p14="http://schemas.microsoft.com/office/powerpoint/2010/main" val="2733630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approach?</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9662" y="2001376"/>
            <a:ext cx="3099775" cy="426842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951" y="1981200"/>
            <a:ext cx="2914649" cy="342899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600" y="1524000"/>
            <a:ext cx="3562350" cy="5171153"/>
          </a:xfrm>
          <a:prstGeom prst="rect">
            <a:avLst/>
          </a:prstGeom>
        </p:spPr>
      </p:pic>
    </p:spTree>
    <p:extLst>
      <p:ext uri="{BB962C8B-B14F-4D97-AF65-F5344CB8AC3E}">
        <p14:creationId xmlns:p14="http://schemas.microsoft.com/office/powerpoint/2010/main" val="1987031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of Bias</a:t>
            </a:r>
            <a:endParaRPr lang="en-US" dirty="0"/>
          </a:p>
        </p:txBody>
      </p:sp>
      <p:sp>
        <p:nvSpPr>
          <p:cNvPr id="3" name="Content Placeholder 2"/>
          <p:cNvSpPr>
            <a:spLocks noGrp="1"/>
          </p:cNvSpPr>
          <p:nvPr>
            <p:ph idx="1"/>
          </p:nvPr>
        </p:nvSpPr>
        <p:spPr/>
        <p:txBody>
          <a:bodyPr/>
          <a:lstStyle/>
          <a:p>
            <a:r>
              <a:rPr lang="en-US" dirty="0" smtClean="0"/>
              <a:t>One argument against human sciences if the problem of bias</a:t>
            </a:r>
          </a:p>
          <a:p>
            <a:r>
              <a:rPr lang="en-US" dirty="0" smtClean="0"/>
              <a:t>Human sciences are more prone to bias</a:t>
            </a:r>
            <a:endParaRPr lang="en-US" dirty="0"/>
          </a:p>
        </p:txBody>
      </p:sp>
    </p:spTree>
    <p:extLst>
      <p:ext uri="{BB962C8B-B14F-4D97-AF65-F5344CB8AC3E}">
        <p14:creationId xmlns:p14="http://schemas.microsoft.com/office/powerpoint/2010/main" val="3666142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is the best judge of a child’s  character</a:t>
            </a:r>
            <a:endParaRPr lang="en-US" dirty="0"/>
          </a:p>
        </p:txBody>
      </p:sp>
      <p:sp>
        <p:nvSpPr>
          <p:cNvPr id="3" name="Content Placeholder 2"/>
          <p:cNvSpPr>
            <a:spLocks noGrp="1"/>
          </p:cNvSpPr>
          <p:nvPr>
            <p:ph idx="1"/>
          </p:nvPr>
        </p:nvSpPr>
        <p:spPr/>
        <p:txBody>
          <a:bodyPr/>
          <a:lstStyle/>
          <a:p>
            <a:r>
              <a:rPr lang="en-US" dirty="0" smtClean="0"/>
              <a:t>Their parents</a:t>
            </a:r>
          </a:p>
          <a:p>
            <a:r>
              <a:rPr lang="en-US" dirty="0" smtClean="0"/>
              <a:t>Their teachers</a:t>
            </a:r>
          </a:p>
          <a:p>
            <a:r>
              <a:rPr lang="en-US" dirty="0" smtClean="0"/>
              <a:t>A professional psychologist</a:t>
            </a:r>
            <a:endParaRPr lang="en-US" dirty="0"/>
          </a:p>
        </p:txBody>
      </p:sp>
    </p:spTree>
    <p:extLst>
      <p:ext uri="{BB962C8B-B14F-4D97-AF65-F5344CB8AC3E}">
        <p14:creationId xmlns:p14="http://schemas.microsoft.com/office/powerpoint/2010/main" val="42547740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Human sciences are neither as flawed as their critics believe nor as successful as their defenders hope.</a:t>
            </a:r>
          </a:p>
          <a:p>
            <a:endParaRPr lang="en-US" dirty="0"/>
          </a:p>
        </p:txBody>
      </p:sp>
    </p:spTree>
    <p:extLst>
      <p:ext uri="{BB962C8B-B14F-4D97-AF65-F5344CB8AC3E}">
        <p14:creationId xmlns:p14="http://schemas.microsoft.com/office/powerpoint/2010/main" val="1217795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relationship between natural and human sciences.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07826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main theories about the link</a:t>
            </a:r>
            <a:endParaRPr lang="en-US" dirty="0"/>
          </a:p>
        </p:txBody>
      </p:sp>
      <p:sp>
        <p:nvSpPr>
          <p:cNvPr id="3" name="Content Placeholder 2"/>
          <p:cNvSpPr>
            <a:spLocks noGrp="1"/>
          </p:cNvSpPr>
          <p:nvPr>
            <p:ph idx="1"/>
          </p:nvPr>
        </p:nvSpPr>
        <p:spPr/>
        <p:txBody>
          <a:bodyPr/>
          <a:lstStyle/>
          <a:p>
            <a:r>
              <a:rPr lang="en-US" b="1" dirty="0" smtClean="0"/>
              <a:t>Reductionism</a:t>
            </a:r>
            <a:r>
              <a:rPr lang="en-US" dirty="0" smtClean="0"/>
              <a:t>: as our knowledge in areas such as neuroscience and genetics grows the human sciences will be on firmer ground. Use other underlying fields to </a:t>
            </a:r>
            <a:r>
              <a:rPr lang="en-US" dirty="0"/>
              <a:t>h</a:t>
            </a:r>
            <a:r>
              <a:rPr lang="en-US" dirty="0" smtClean="0"/>
              <a:t>elp explain human sciences</a:t>
            </a:r>
          </a:p>
          <a:p>
            <a:r>
              <a:rPr lang="en-US" dirty="0" smtClean="0"/>
              <a:t>Problem here: called reductive fallacy</a:t>
            </a:r>
          </a:p>
          <a:p>
            <a:pPr lvl="1"/>
            <a:r>
              <a:rPr lang="en-US" dirty="0" smtClean="0"/>
              <a:t>A human being is a bunch of chemicals is we take this point to the extreme</a:t>
            </a:r>
          </a:p>
          <a:p>
            <a:pPr marL="457200" lvl="1" indent="0">
              <a:buNone/>
            </a:pPr>
            <a:endParaRPr lang="en-US" dirty="0"/>
          </a:p>
        </p:txBody>
      </p:sp>
    </p:spTree>
    <p:extLst>
      <p:ext uri="{BB962C8B-B14F-4D97-AF65-F5344CB8AC3E}">
        <p14:creationId xmlns:p14="http://schemas.microsoft.com/office/powerpoint/2010/main" val="1121660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Holism</a:t>
            </a:r>
            <a:endParaRPr lang="en-US" dirty="0"/>
          </a:p>
        </p:txBody>
      </p:sp>
      <p:sp>
        <p:nvSpPr>
          <p:cNvPr id="3" name="Content Placeholder 2"/>
          <p:cNvSpPr>
            <a:spLocks noGrp="1"/>
          </p:cNvSpPr>
          <p:nvPr>
            <p:ph idx="1"/>
          </p:nvPr>
        </p:nvSpPr>
        <p:spPr/>
        <p:txBody>
          <a:bodyPr/>
          <a:lstStyle/>
          <a:p>
            <a:r>
              <a:rPr lang="en-US" dirty="0" smtClean="0"/>
              <a:t>The whole is greater than the sum of the parts- the whole contains properties that cannot in principle be discovered through an analysis of the parts</a:t>
            </a:r>
          </a:p>
          <a:p>
            <a:r>
              <a:rPr lang="en-US" dirty="0" smtClean="0"/>
              <a:t>Look at a class at school</a:t>
            </a:r>
          </a:p>
          <a:p>
            <a:pPr lvl="1"/>
            <a:r>
              <a:rPr lang="en-US" dirty="0" smtClean="0"/>
              <a:t>Atmosphere </a:t>
            </a:r>
          </a:p>
          <a:p>
            <a:r>
              <a:rPr lang="en-US" dirty="0" smtClean="0"/>
              <a:t>Look at teams</a:t>
            </a:r>
          </a:p>
          <a:p>
            <a:pPr lvl="1"/>
            <a:r>
              <a:rPr lang="en-US" dirty="0" smtClean="0"/>
              <a:t>11 great players but lose everything</a:t>
            </a:r>
            <a:endParaRPr lang="en-US" dirty="0"/>
          </a:p>
        </p:txBody>
      </p:sp>
    </p:spTree>
    <p:extLst>
      <p:ext uri="{BB962C8B-B14F-4D97-AF65-F5344CB8AC3E}">
        <p14:creationId xmlns:p14="http://schemas.microsoft.com/office/powerpoint/2010/main" val="597534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Bizzare</a:t>
            </a:r>
            <a:r>
              <a:rPr lang="en-US" dirty="0" smtClean="0"/>
              <a:t> explanations for each of these</a:t>
            </a:r>
            <a:endParaRPr lang="en-US" dirty="0"/>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6" name="Content Placeholder 2"/>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Playing a cricket match</a:t>
            </a:r>
          </a:p>
          <a:p>
            <a:r>
              <a:rPr lang="en-US" dirty="0" smtClean="0"/>
              <a:t>Eating at McDonalds</a:t>
            </a:r>
          </a:p>
          <a:p>
            <a:r>
              <a:rPr lang="en-US" dirty="0" smtClean="0"/>
              <a:t>Taking an IB exam</a:t>
            </a:r>
          </a:p>
          <a:p>
            <a:r>
              <a:rPr lang="en-US" dirty="0" smtClean="0"/>
              <a:t>Attending a birthday party</a:t>
            </a:r>
          </a:p>
          <a:p>
            <a:r>
              <a:rPr lang="en-US" dirty="0" smtClean="0"/>
              <a:t>Checking in at an airport</a:t>
            </a:r>
          </a:p>
          <a:p>
            <a:r>
              <a:rPr lang="en-US" dirty="0" smtClean="0"/>
              <a:t>Shopping at a supermarket</a:t>
            </a:r>
          </a:p>
          <a:p>
            <a:r>
              <a:rPr lang="en-US" dirty="0" smtClean="0"/>
              <a:t>Working out in a gym</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050" y="1872456"/>
            <a:ext cx="2952750" cy="4286250"/>
          </a:xfrm>
          <a:prstGeom prst="rect">
            <a:avLst/>
          </a:prstGeom>
        </p:spPr>
      </p:pic>
    </p:spTree>
    <p:extLst>
      <p:ext uri="{BB962C8B-B14F-4D97-AF65-F5344CB8AC3E}">
        <p14:creationId xmlns:p14="http://schemas.microsoft.com/office/powerpoint/2010/main" val="3735742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Verstehen</a:t>
            </a:r>
            <a:r>
              <a:rPr lang="en-US" dirty="0" smtClean="0"/>
              <a:t> Position</a:t>
            </a:r>
            <a:endParaRPr lang="en-US" dirty="0"/>
          </a:p>
        </p:txBody>
      </p:sp>
      <p:sp>
        <p:nvSpPr>
          <p:cNvPr id="3" name="Content Placeholder 2"/>
          <p:cNvSpPr>
            <a:spLocks noGrp="1"/>
          </p:cNvSpPr>
          <p:nvPr>
            <p:ph idx="1"/>
          </p:nvPr>
        </p:nvSpPr>
        <p:spPr/>
        <p:txBody>
          <a:bodyPr>
            <a:normAutofit lnSpcReduction="10000"/>
          </a:bodyPr>
          <a:lstStyle/>
          <a:p>
            <a:r>
              <a:rPr lang="en-US" dirty="0" smtClean="0"/>
              <a:t>Understanding- the main aim of the human sciences is to understand the manning of various social practices from the inside as they are understood by the agents themselves.</a:t>
            </a:r>
          </a:p>
          <a:p>
            <a:pPr lvl="1"/>
            <a:r>
              <a:rPr lang="en-US" dirty="0" smtClean="0"/>
              <a:t>Get inside their heads</a:t>
            </a:r>
          </a:p>
          <a:p>
            <a:r>
              <a:rPr lang="en-US" dirty="0" smtClean="0"/>
              <a:t>That’s why human sciences have few universal laws</a:t>
            </a:r>
          </a:p>
          <a:p>
            <a:r>
              <a:rPr lang="en-US" dirty="0" smtClean="0"/>
              <a:t>For the meaning of an action to be understood you must understand the context</a:t>
            </a:r>
            <a:endParaRPr lang="en-US" dirty="0"/>
          </a:p>
        </p:txBody>
      </p:sp>
    </p:spTree>
    <p:extLst>
      <p:ext uri="{BB962C8B-B14F-4D97-AF65-F5344CB8AC3E}">
        <p14:creationId xmlns:p14="http://schemas.microsoft.com/office/powerpoint/2010/main" val="1966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smtClean="0"/>
              <a:t>Signatures</a:t>
            </a:r>
            <a:endParaRPr lang="en-US" dirty="0"/>
          </a:p>
        </p:txBody>
      </p:sp>
      <p:sp>
        <p:nvSpPr>
          <p:cNvPr id="3" name="Content Placeholder 2"/>
          <p:cNvSpPr>
            <a:spLocks noGrp="1"/>
          </p:cNvSpPr>
          <p:nvPr>
            <p:ph idx="1"/>
          </p:nvPr>
        </p:nvSpPr>
        <p:spPr>
          <a:xfrm>
            <a:off x="457200" y="1295400"/>
            <a:ext cx="8229600" cy="4830763"/>
          </a:xfrm>
        </p:spPr>
        <p:txBody>
          <a:bodyPr>
            <a:normAutofit lnSpcReduction="10000"/>
          </a:bodyPr>
          <a:lstStyle/>
          <a:p>
            <a:r>
              <a:rPr lang="en-US" dirty="0" smtClean="0"/>
              <a:t>Someone writing their name on a piece of paper</a:t>
            </a:r>
          </a:p>
          <a:p>
            <a:pPr lvl="1"/>
            <a:r>
              <a:rPr lang="en-US" dirty="0" smtClean="0"/>
              <a:t>Autograph</a:t>
            </a:r>
          </a:p>
          <a:p>
            <a:pPr lvl="1"/>
            <a:r>
              <a:rPr lang="en-US" dirty="0" err="1" smtClean="0"/>
              <a:t>Cheque</a:t>
            </a:r>
            <a:endParaRPr lang="en-US" dirty="0" smtClean="0"/>
          </a:p>
          <a:p>
            <a:pPr lvl="1"/>
            <a:r>
              <a:rPr lang="en-US" dirty="0" smtClean="0"/>
              <a:t>Police warrant</a:t>
            </a:r>
          </a:p>
          <a:p>
            <a:pPr lvl="1"/>
            <a:r>
              <a:rPr lang="en-US" dirty="0" smtClean="0"/>
              <a:t>Signing a death warrant</a:t>
            </a:r>
          </a:p>
          <a:p>
            <a:pPr lvl="1"/>
            <a:r>
              <a:rPr lang="en-US" dirty="0" smtClean="0"/>
              <a:t>Suicide note</a:t>
            </a:r>
          </a:p>
          <a:p>
            <a:r>
              <a:rPr lang="en-US" dirty="0" smtClean="0"/>
              <a:t>All just signatures when looked at scientifically but when you know the context they are all different</a:t>
            </a:r>
          </a:p>
          <a:p>
            <a:pPr lvl="1"/>
            <a:endParaRPr lang="en-US" dirty="0"/>
          </a:p>
        </p:txBody>
      </p:sp>
    </p:spTree>
    <p:extLst>
      <p:ext uri="{BB962C8B-B14F-4D97-AF65-F5344CB8AC3E}">
        <p14:creationId xmlns:p14="http://schemas.microsoft.com/office/powerpoint/2010/main" val="2922461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304800"/>
            <a:ext cx="3146598" cy="223758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304800"/>
            <a:ext cx="4476750" cy="2857500"/>
          </a:xfrm>
          <a:prstGeom prst="rect">
            <a:avLst/>
          </a:prstGeom>
        </p:spPr>
      </p:pic>
    </p:spTree>
    <p:extLst>
      <p:ext uri="{BB962C8B-B14F-4D97-AF65-F5344CB8AC3E}">
        <p14:creationId xmlns:p14="http://schemas.microsoft.com/office/powerpoint/2010/main" val="26663369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lstStyle/>
          <a:p>
            <a:r>
              <a:rPr lang="en-US" dirty="0" err="1" smtClean="0"/>
              <a:t>Verstehen</a:t>
            </a:r>
            <a:r>
              <a:rPr lang="en-US" dirty="0" smtClean="0"/>
              <a:t> Position</a:t>
            </a:r>
            <a:endParaRPr lang="en-US" dirty="0"/>
          </a:p>
        </p:txBody>
      </p:sp>
      <p:sp>
        <p:nvSpPr>
          <p:cNvPr id="3" name="Content Placeholder 2"/>
          <p:cNvSpPr>
            <a:spLocks noGrp="1"/>
          </p:cNvSpPr>
          <p:nvPr>
            <p:ph idx="1"/>
          </p:nvPr>
        </p:nvSpPr>
        <p:spPr>
          <a:xfrm>
            <a:off x="457200" y="838200"/>
            <a:ext cx="4267200" cy="2971800"/>
          </a:xfrm>
        </p:spPr>
        <p:txBody>
          <a:bodyPr>
            <a:normAutofit fontScale="92500" lnSpcReduction="20000"/>
          </a:bodyPr>
          <a:lstStyle/>
          <a:p>
            <a:r>
              <a:rPr lang="en-US" dirty="0" smtClean="0"/>
              <a:t>Even though a lot of human behaviors needs context to be understood</a:t>
            </a:r>
          </a:p>
          <a:p>
            <a:r>
              <a:rPr lang="en-US" dirty="0" smtClean="0"/>
              <a:t>There are still some universal positions in human sciences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00" y="3957320"/>
            <a:ext cx="4114800" cy="292608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3962400"/>
            <a:ext cx="4269869" cy="28448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9200" y="810992"/>
            <a:ext cx="4010025" cy="3146327"/>
          </a:xfrm>
          <a:prstGeom prst="rect">
            <a:avLst/>
          </a:prstGeom>
        </p:spPr>
      </p:pic>
    </p:spTree>
    <p:extLst>
      <p:ext uri="{BB962C8B-B14F-4D97-AF65-F5344CB8AC3E}">
        <p14:creationId xmlns:p14="http://schemas.microsoft.com/office/powerpoint/2010/main" val="348454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777</TotalTime>
  <Words>691</Words>
  <Application>Microsoft Office PowerPoint</Application>
  <PresentationFormat>On-screen Show (4:3)</PresentationFormat>
  <Paragraphs>74</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Physics approach?</vt:lpstr>
      <vt:lpstr>The relationship between natural and human sciences.</vt:lpstr>
      <vt:lpstr>Two main theories about the link</vt:lpstr>
      <vt:lpstr>Holism</vt:lpstr>
      <vt:lpstr>Bizzare explanations for each of these</vt:lpstr>
      <vt:lpstr>Verstehen Position</vt:lpstr>
      <vt:lpstr>Signatures</vt:lpstr>
      <vt:lpstr>PowerPoint Presentation</vt:lpstr>
      <vt:lpstr>Verstehen Position</vt:lpstr>
      <vt:lpstr>Problem of Bias</vt:lpstr>
      <vt:lpstr>Who is the best judge of a child’s  character</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approach?</dc:title>
  <dc:creator>Shane O'loghlin</dc:creator>
  <cp:lastModifiedBy>Shane O'loghlin</cp:lastModifiedBy>
  <cp:revision>14</cp:revision>
  <dcterms:created xsi:type="dcterms:W3CDTF">2012-11-01T15:43:16Z</dcterms:created>
  <dcterms:modified xsi:type="dcterms:W3CDTF">2012-11-02T04:40:16Z</dcterms:modified>
</cp:coreProperties>
</file>